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309" r:id="rId4"/>
    <p:sldId id="318" r:id="rId5"/>
    <p:sldId id="328" r:id="rId6"/>
    <p:sldId id="319" r:id="rId7"/>
    <p:sldId id="320" r:id="rId8"/>
    <p:sldId id="321" r:id="rId9"/>
    <p:sldId id="329" r:id="rId10"/>
    <p:sldId id="330" r:id="rId11"/>
    <p:sldId id="332" r:id="rId12"/>
    <p:sldId id="333" r:id="rId13"/>
    <p:sldId id="334" r:id="rId14"/>
    <p:sldId id="335" r:id="rId15"/>
    <p:sldId id="336" r:id="rId16"/>
    <p:sldId id="337" r:id="rId17"/>
    <p:sldId id="260" r:id="rId18"/>
  </p:sldIdLst>
  <p:sldSz cx="10058400" cy="7772400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858" y="-540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80E2E-9808-4BF3-BD26-F8EC6D8A5EBA}" type="doc">
      <dgm:prSet loTypeId="urn:microsoft.com/office/officeart/2005/8/layout/orgChart1" loCatId="hierarchy" qsTypeId="urn:microsoft.com/office/officeart/2005/8/quickstyle/3d5" qsCatId="3D" csTypeId="urn:microsoft.com/office/officeart/2005/8/colors/accent2_3" csCatId="accent2"/>
      <dgm:spPr/>
      <dgm:t>
        <a:bodyPr/>
        <a:lstStyle/>
        <a:p>
          <a:endParaRPr lang="en-US"/>
        </a:p>
      </dgm:t>
    </dgm:pt>
    <dgm:pt modelId="{3E5B050A-0C5A-49FC-825F-8BC23612D7A3}">
      <dgm:prSet/>
      <dgm:spPr/>
      <dgm:t>
        <a:bodyPr/>
        <a:lstStyle/>
        <a:p>
          <a:pPr rtl="0"/>
          <a:r>
            <a:rPr lang="en-US" b="0" i="0" smtClean="0"/>
            <a:t>Giải thích về các filter</a:t>
          </a:r>
          <a:endParaRPr lang="en-US"/>
        </a:p>
      </dgm:t>
    </dgm:pt>
    <dgm:pt modelId="{21D69C2E-1FE2-4C5B-9F94-E4ABCEF57486}" type="parTrans" cxnId="{EE21AE2B-4DD2-4B97-A7C8-DCAD887BFF26}">
      <dgm:prSet/>
      <dgm:spPr/>
      <dgm:t>
        <a:bodyPr/>
        <a:lstStyle/>
        <a:p>
          <a:endParaRPr lang="en-US"/>
        </a:p>
      </dgm:t>
    </dgm:pt>
    <dgm:pt modelId="{C8D3E5EA-6CC1-4A93-87E5-FFB115248428}" type="sibTrans" cxnId="{EE21AE2B-4DD2-4B97-A7C8-DCAD887BFF26}">
      <dgm:prSet/>
      <dgm:spPr/>
      <dgm:t>
        <a:bodyPr/>
        <a:lstStyle/>
        <a:p>
          <a:endParaRPr lang="en-US"/>
        </a:p>
      </dgm:t>
    </dgm:pt>
    <dgm:pt modelId="{3136CDDC-93AA-4C4F-A5CA-090FD7D106F7}">
      <dgm:prSet/>
      <dgm:spPr/>
      <dgm:t>
        <a:bodyPr/>
        <a:lstStyle/>
        <a:p>
          <a:pPr rtl="0"/>
          <a:r>
            <a:rPr lang="en-US" b="0" i="0" smtClean="0"/>
            <a:t>Một số filters có sẵn</a:t>
          </a:r>
          <a:endParaRPr lang="en-US"/>
        </a:p>
      </dgm:t>
    </dgm:pt>
    <dgm:pt modelId="{4A5CA3FE-3A1C-48A9-BFCC-29B3F92D05C3}" type="parTrans" cxnId="{02E759ED-0B0F-4EAF-8E36-ADB8D1C45FA7}">
      <dgm:prSet/>
      <dgm:spPr/>
      <dgm:t>
        <a:bodyPr/>
        <a:lstStyle/>
        <a:p>
          <a:endParaRPr lang="en-US"/>
        </a:p>
      </dgm:t>
    </dgm:pt>
    <dgm:pt modelId="{A0D60522-00B6-4D4A-A813-F138D7F78E9B}" type="sibTrans" cxnId="{02E759ED-0B0F-4EAF-8E36-ADB8D1C45FA7}">
      <dgm:prSet/>
      <dgm:spPr/>
      <dgm:t>
        <a:bodyPr/>
        <a:lstStyle/>
        <a:p>
          <a:endParaRPr lang="en-US"/>
        </a:p>
      </dgm:t>
    </dgm:pt>
    <dgm:pt modelId="{DC0CBEC2-86C9-4934-B3F8-4AF8344C70ED}">
      <dgm:prSet/>
      <dgm:spPr/>
      <dgm:t>
        <a:bodyPr/>
        <a:lstStyle/>
        <a:p>
          <a:pPr rtl="0"/>
          <a:r>
            <a:rPr lang="en-US" b="0" i="0" smtClean="0"/>
            <a:t>Tạo một filter do người dùng</a:t>
          </a:r>
          <a:endParaRPr lang="en-US"/>
        </a:p>
      </dgm:t>
    </dgm:pt>
    <dgm:pt modelId="{6B3BD2DD-7AB3-4FF4-B852-350A47C9465E}" type="parTrans" cxnId="{0FA9667E-2FBE-4AAC-B007-43140059C03A}">
      <dgm:prSet/>
      <dgm:spPr/>
      <dgm:t>
        <a:bodyPr/>
        <a:lstStyle/>
        <a:p>
          <a:endParaRPr lang="en-US"/>
        </a:p>
      </dgm:t>
    </dgm:pt>
    <dgm:pt modelId="{1A0A68CC-39EE-4E3A-9352-DDD6E433B3B9}" type="sibTrans" cxnId="{0FA9667E-2FBE-4AAC-B007-43140059C03A}">
      <dgm:prSet/>
      <dgm:spPr/>
      <dgm:t>
        <a:bodyPr/>
        <a:lstStyle/>
        <a:p>
          <a:endParaRPr lang="en-US"/>
        </a:p>
      </dgm:t>
    </dgm:pt>
    <dgm:pt modelId="{44DE4C7A-54F8-48C4-8185-615749790271}" type="pres">
      <dgm:prSet presAssocID="{CF080E2E-9808-4BF3-BD26-F8EC6D8A5E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0AF3439-7BFE-41AE-900F-93F377293176}" type="pres">
      <dgm:prSet presAssocID="{3E5B050A-0C5A-49FC-825F-8BC23612D7A3}" presName="hierRoot1" presStyleCnt="0">
        <dgm:presLayoutVars>
          <dgm:hierBranch val="init"/>
        </dgm:presLayoutVars>
      </dgm:prSet>
      <dgm:spPr/>
    </dgm:pt>
    <dgm:pt modelId="{372AA192-2905-4DC5-895C-D34C7C70AC1D}" type="pres">
      <dgm:prSet presAssocID="{3E5B050A-0C5A-49FC-825F-8BC23612D7A3}" presName="rootComposite1" presStyleCnt="0"/>
      <dgm:spPr/>
    </dgm:pt>
    <dgm:pt modelId="{D15FCB57-09F5-4331-9780-667D86A1A396}" type="pres">
      <dgm:prSet presAssocID="{3E5B050A-0C5A-49FC-825F-8BC23612D7A3}" presName="rootText1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C11612-0BC5-4164-9291-6AA7D796995E}" type="pres">
      <dgm:prSet presAssocID="{3E5B050A-0C5A-49FC-825F-8BC23612D7A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77D2CA6-D191-425E-A044-43C16633B22D}" type="pres">
      <dgm:prSet presAssocID="{3E5B050A-0C5A-49FC-825F-8BC23612D7A3}" presName="hierChild2" presStyleCnt="0"/>
      <dgm:spPr/>
    </dgm:pt>
    <dgm:pt modelId="{9C42E41D-94EB-481A-BA5F-78BFD4D99C70}" type="pres">
      <dgm:prSet presAssocID="{3E5B050A-0C5A-49FC-825F-8BC23612D7A3}" presName="hierChild3" presStyleCnt="0"/>
      <dgm:spPr/>
    </dgm:pt>
    <dgm:pt modelId="{90700011-C95C-4396-93B4-156C98124733}" type="pres">
      <dgm:prSet presAssocID="{3136CDDC-93AA-4C4F-A5CA-090FD7D106F7}" presName="hierRoot1" presStyleCnt="0">
        <dgm:presLayoutVars>
          <dgm:hierBranch val="init"/>
        </dgm:presLayoutVars>
      </dgm:prSet>
      <dgm:spPr/>
    </dgm:pt>
    <dgm:pt modelId="{87C9B603-FD1F-4ED8-BFA2-0CBE48FC6147}" type="pres">
      <dgm:prSet presAssocID="{3136CDDC-93AA-4C4F-A5CA-090FD7D106F7}" presName="rootComposite1" presStyleCnt="0"/>
      <dgm:spPr/>
    </dgm:pt>
    <dgm:pt modelId="{B260FC5A-0F8C-49BD-8E34-B66CE63C594F}" type="pres">
      <dgm:prSet presAssocID="{3136CDDC-93AA-4C4F-A5CA-090FD7D106F7}" presName="rootText1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527CD6-7480-4A44-93FA-C86170F419D2}" type="pres">
      <dgm:prSet presAssocID="{3136CDDC-93AA-4C4F-A5CA-090FD7D106F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AC44A38D-EF2F-4D02-980D-6BDAA85A979C}" type="pres">
      <dgm:prSet presAssocID="{3136CDDC-93AA-4C4F-A5CA-090FD7D106F7}" presName="hierChild2" presStyleCnt="0"/>
      <dgm:spPr/>
    </dgm:pt>
    <dgm:pt modelId="{442804AC-F9F6-4EB2-8DE0-858070B72AEF}" type="pres">
      <dgm:prSet presAssocID="{3136CDDC-93AA-4C4F-A5CA-090FD7D106F7}" presName="hierChild3" presStyleCnt="0"/>
      <dgm:spPr/>
    </dgm:pt>
    <dgm:pt modelId="{604968A2-88AC-44CA-A304-E56604DFC4C4}" type="pres">
      <dgm:prSet presAssocID="{DC0CBEC2-86C9-4934-B3F8-4AF8344C70ED}" presName="hierRoot1" presStyleCnt="0">
        <dgm:presLayoutVars>
          <dgm:hierBranch val="init"/>
        </dgm:presLayoutVars>
      </dgm:prSet>
      <dgm:spPr/>
    </dgm:pt>
    <dgm:pt modelId="{B314E018-3462-4CF4-8915-EB1656D723C6}" type="pres">
      <dgm:prSet presAssocID="{DC0CBEC2-86C9-4934-B3F8-4AF8344C70ED}" presName="rootComposite1" presStyleCnt="0"/>
      <dgm:spPr/>
    </dgm:pt>
    <dgm:pt modelId="{E4844AB0-226B-4045-9199-3E0B11399DE6}" type="pres">
      <dgm:prSet presAssocID="{DC0CBEC2-86C9-4934-B3F8-4AF8344C70ED}" presName="rootText1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95BA4E-B8BD-472C-AB86-A23B9B82E225}" type="pres">
      <dgm:prSet presAssocID="{DC0CBEC2-86C9-4934-B3F8-4AF8344C70E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FCB6E45-D9AE-4745-B9E1-8D0E4E7173A9}" type="pres">
      <dgm:prSet presAssocID="{DC0CBEC2-86C9-4934-B3F8-4AF8344C70ED}" presName="hierChild2" presStyleCnt="0"/>
      <dgm:spPr/>
    </dgm:pt>
    <dgm:pt modelId="{93986533-604B-417E-B344-DEFC838B3B3A}" type="pres">
      <dgm:prSet presAssocID="{DC0CBEC2-86C9-4934-B3F8-4AF8344C70ED}" presName="hierChild3" presStyleCnt="0"/>
      <dgm:spPr/>
    </dgm:pt>
  </dgm:ptLst>
  <dgm:cxnLst>
    <dgm:cxn modelId="{4C7CF1C9-402C-4F85-B038-A50DF4632284}" type="presOf" srcId="{3136CDDC-93AA-4C4F-A5CA-090FD7D106F7}" destId="{E3527CD6-7480-4A44-93FA-C86170F419D2}" srcOrd="1" destOrd="0" presId="urn:microsoft.com/office/officeart/2005/8/layout/orgChart1"/>
    <dgm:cxn modelId="{0FA9667E-2FBE-4AAC-B007-43140059C03A}" srcId="{CF080E2E-9808-4BF3-BD26-F8EC6D8A5EBA}" destId="{DC0CBEC2-86C9-4934-B3F8-4AF8344C70ED}" srcOrd="2" destOrd="0" parTransId="{6B3BD2DD-7AB3-4FF4-B852-350A47C9465E}" sibTransId="{1A0A68CC-39EE-4E3A-9352-DDD6E433B3B9}"/>
    <dgm:cxn modelId="{EE21AE2B-4DD2-4B97-A7C8-DCAD887BFF26}" srcId="{CF080E2E-9808-4BF3-BD26-F8EC6D8A5EBA}" destId="{3E5B050A-0C5A-49FC-825F-8BC23612D7A3}" srcOrd="0" destOrd="0" parTransId="{21D69C2E-1FE2-4C5B-9F94-E4ABCEF57486}" sibTransId="{C8D3E5EA-6CC1-4A93-87E5-FFB115248428}"/>
    <dgm:cxn modelId="{E9A52822-B12C-427F-BD89-85B337DA3F32}" type="presOf" srcId="{DC0CBEC2-86C9-4934-B3F8-4AF8344C70ED}" destId="{D695BA4E-B8BD-472C-AB86-A23B9B82E225}" srcOrd="1" destOrd="0" presId="urn:microsoft.com/office/officeart/2005/8/layout/orgChart1"/>
    <dgm:cxn modelId="{B28888CB-FDB7-411D-830E-5CB8FAE663DE}" type="presOf" srcId="{CF080E2E-9808-4BF3-BD26-F8EC6D8A5EBA}" destId="{44DE4C7A-54F8-48C4-8185-615749790271}" srcOrd="0" destOrd="0" presId="urn:microsoft.com/office/officeart/2005/8/layout/orgChart1"/>
    <dgm:cxn modelId="{02CA5100-9A1F-4B7B-AAF2-FE1BD97D037A}" type="presOf" srcId="{3E5B050A-0C5A-49FC-825F-8BC23612D7A3}" destId="{E6C11612-0BC5-4164-9291-6AA7D796995E}" srcOrd="1" destOrd="0" presId="urn:microsoft.com/office/officeart/2005/8/layout/orgChart1"/>
    <dgm:cxn modelId="{E9F50527-12CF-4D1E-9397-AEF340F5D97A}" type="presOf" srcId="{3E5B050A-0C5A-49FC-825F-8BC23612D7A3}" destId="{D15FCB57-09F5-4331-9780-667D86A1A396}" srcOrd="0" destOrd="0" presId="urn:microsoft.com/office/officeart/2005/8/layout/orgChart1"/>
    <dgm:cxn modelId="{E98CC31B-5885-4F82-AB2E-4C1AC6668171}" type="presOf" srcId="{DC0CBEC2-86C9-4934-B3F8-4AF8344C70ED}" destId="{E4844AB0-226B-4045-9199-3E0B11399DE6}" srcOrd="0" destOrd="0" presId="urn:microsoft.com/office/officeart/2005/8/layout/orgChart1"/>
    <dgm:cxn modelId="{3D39BF00-F628-4569-8FEC-C0E40C39A95D}" type="presOf" srcId="{3136CDDC-93AA-4C4F-A5CA-090FD7D106F7}" destId="{B260FC5A-0F8C-49BD-8E34-B66CE63C594F}" srcOrd="0" destOrd="0" presId="urn:microsoft.com/office/officeart/2005/8/layout/orgChart1"/>
    <dgm:cxn modelId="{02E759ED-0B0F-4EAF-8E36-ADB8D1C45FA7}" srcId="{CF080E2E-9808-4BF3-BD26-F8EC6D8A5EBA}" destId="{3136CDDC-93AA-4C4F-A5CA-090FD7D106F7}" srcOrd="1" destOrd="0" parTransId="{4A5CA3FE-3A1C-48A9-BFCC-29B3F92D05C3}" sibTransId="{A0D60522-00B6-4D4A-A813-F138D7F78E9B}"/>
    <dgm:cxn modelId="{0D6D22E0-B5B4-4AF9-9288-49D231EF5EEB}" type="presParOf" srcId="{44DE4C7A-54F8-48C4-8185-615749790271}" destId="{D0AF3439-7BFE-41AE-900F-93F377293176}" srcOrd="0" destOrd="0" presId="urn:microsoft.com/office/officeart/2005/8/layout/orgChart1"/>
    <dgm:cxn modelId="{539B11FC-FB37-42F0-9DAB-84823716E89F}" type="presParOf" srcId="{D0AF3439-7BFE-41AE-900F-93F377293176}" destId="{372AA192-2905-4DC5-895C-D34C7C70AC1D}" srcOrd="0" destOrd="0" presId="urn:microsoft.com/office/officeart/2005/8/layout/orgChart1"/>
    <dgm:cxn modelId="{61B18FB2-F678-4A2E-A67D-E9C2AD4CD15C}" type="presParOf" srcId="{372AA192-2905-4DC5-895C-D34C7C70AC1D}" destId="{D15FCB57-09F5-4331-9780-667D86A1A396}" srcOrd="0" destOrd="0" presId="urn:microsoft.com/office/officeart/2005/8/layout/orgChart1"/>
    <dgm:cxn modelId="{D4B506D4-71D0-4EB3-B152-B7EB4801C61A}" type="presParOf" srcId="{372AA192-2905-4DC5-895C-D34C7C70AC1D}" destId="{E6C11612-0BC5-4164-9291-6AA7D796995E}" srcOrd="1" destOrd="0" presId="urn:microsoft.com/office/officeart/2005/8/layout/orgChart1"/>
    <dgm:cxn modelId="{5A5B8D1F-E5C3-4064-95AE-8FD286EB1773}" type="presParOf" srcId="{D0AF3439-7BFE-41AE-900F-93F377293176}" destId="{377D2CA6-D191-425E-A044-43C16633B22D}" srcOrd="1" destOrd="0" presId="urn:microsoft.com/office/officeart/2005/8/layout/orgChart1"/>
    <dgm:cxn modelId="{D51B2596-2D9C-4D5E-91E5-E9A672EE0106}" type="presParOf" srcId="{D0AF3439-7BFE-41AE-900F-93F377293176}" destId="{9C42E41D-94EB-481A-BA5F-78BFD4D99C70}" srcOrd="2" destOrd="0" presId="urn:microsoft.com/office/officeart/2005/8/layout/orgChart1"/>
    <dgm:cxn modelId="{19C66ABC-F2E5-4711-AEFD-D5CE05C4D927}" type="presParOf" srcId="{44DE4C7A-54F8-48C4-8185-615749790271}" destId="{90700011-C95C-4396-93B4-156C98124733}" srcOrd="1" destOrd="0" presId="urn:microsoft.com/office/officeart/2005/8/layout/orgChart1"/>
    <dgm:cxn modelId="{411FE267-9867-4670-BEEF-3E69650BEA56}" type="presParOf" srcId="{90700011-C95C-4396-93B4-156C98124733}" destId="{87C9B603-FD1F-4ED8-BFA2-0CBE48FC6147}" srcOrd="0" destOrd="0" presId="urn:microsoft.com/office/officeart/2005/8/layout/orgChart1"/>
    <dgm:cxn modelId="{2328AE49-8FDE-4599-A909-5C771BED7DD7}" type="presParOf" srcId="{87C9B603-FD1F-4ED8-BFA2-0CBE48FC6147}" destId="{B260FC5A-0F8C-49BD-8E34-B66CE63C594F}" srcOrd="0" destOrd="0" presId="urn:microsoft.com/office/officeart/2005/8/layout/orgChart1"/>
    <dgm:cxn modelId="{154703D1-C0DC-4E5E-BC79-469467D4D17B}" type="presParOf" srcId="{87C9B603-FD1F-4ED8-BFA2-0CBE48FC6147}" destId="{E3527CD6-7480-4A44-93FA-C86170F419D2}" srcOrd="1" destOrd="0" presId="urn:microsoft.com/office/officeart/2005/8/layout/orgChart1"/>
    <dgm:cxn modelId="{DA49799A-DE10-48CB-BBEF-E970275EA6C8}" type="presParOf" srcId="{90700011-C95C-4396-93B4-156C98124733}" destId="{AC44A38D-EF2F-4D02-980D-6BDAA85A979C}" srcOrd="1" destOrd="0" presId="urn:microsoft.com/office/officeart/2005/8/layout/orgChart1"/>
    <dgm:cxn modelId="{C5681006-8C83-4A96-BD61-76C5C75C3E9F}" type="presParOf" srcId="{90700011-C95C-4396-93B4-156C98124733}" destId="{442804AC-F9F6-4EB2-8DE0-858070B72AEF}" srcOrd="2" destOrd="0" presId="urn:microsoft.com/office/officeart/2005/8/layout/orgChart1"/>
    <dgm:cxn modelId="{4C5F34DF-3E7F-4C25-9D1B-F8C4598360E7}" type="presParOf" srcId="{44DE4C7A-54F8-48C4-8185-615749790271}" destId="{604968A2-88AC-44CA-A304-E56604DFC4C4}" srcOrd="2" destOrd="0" presId="urn:microsoft.com/office/officeart/2005/8/layout/orgChart1"/>
    <dgm:cxn modelId="{82ACF67D-6353-4A97-A7BA-8CAC75C858CB}" type="presParOf" srcId="{604968A2-88AC-44CA-A304-E56604DFC4C4}" destId="{B314E018-3462-4CF4-8915-EB1656D723C6}" srcOrd="0" destOrd="0" presId="urn:microsoft.com/office/officeart/2005/8/layout/orgChart1"/>
    <dgm:cxn modelId="{A3AE44B2-4DD6-4E1E-9556-BF7ABC66076F}" type="presParOf" srcId="{B314E018-3462-4CF4-8915-EB1656D723C6}" destId="{E4844AB0-226B-4045-9199-3E0B11399DE6}" srcOrd="0" destOrd="0" presId="urn:microsoft.com/office/officeart/2005/8/layout/orgChart1"/>
    <dgm:cxn modelId="{15A3929F-B47C-4E5C-85A2-73FCE8CC129A}" type="presParOf" srcId="{B314E018-3462-4CF4-8915-EB1656D723C6}" destId="{D695BA4E-B8BD-472C-AB86-A23B9B82E225}" srcOrd="1" destOrd="0" presId="urn:microsoft.com/office/officeart/2005/8/layout/orgChart1"/>
    <dgm:cxn modelId="{972D6ED7-B81C-476D-9DFD-AC6EB288290E}" type="presParOf" srcId="{604968A2-88AC-44CA-A304-E56604DFC4C4}" destId="{FFCB6E45-D9AE-4745-B9E1-8D0E4E7173A9}" srcOrd="1" destOrd="0" presId="urn:microsoft.com/office/officeart/2005/8/layout/orgChart1"/>
    <dgm:cxn modelId="{57467080-4E54-4188-BFF4-0CF682FA2782}" type="presParOf" srcId="{604968A2-88AC-44CA-A304-E56604DFC4C4}" destId="{93986533-604B-417E-B344-DEFC838B3B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F74B43-C2B3-42F3-B2BC-9EDEF67028F7}" type="doc">
      <dgm:prSet loTypeId="urn:microsoft.com/office/officeart/2005/8/layout/pyramid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88331-20FE-4D71-AC44-8835E08FA767}">
      <dgm:prSet phldrT="[Text]"/>
      <dgm:spPr/>
      <dgm:t>
        <a:bodyPr/>
        <a:lstStyle/>
        <a:p>
          <a:r>
            <a:rPr lang="en-US" dirty="0" smtClean="0"/>
            <a:t>Currency</a:t>
          </a:r>
          <a:endParaRPr lang="en-US" dirty="0"/>
        </a:p>
      </dgm:t>
    </dgm:pt>
    <dgm:pt modelId="{3BEF919B-3398-4809-8056-D7E4105B73C7}" type="parTrans" cxnId="{86E85BFD-0C38-45BB-8D38-6D12A79D2372}">
      <dgm:prSet/>
      <dgm:spPr/>
      <dgm:t>
        <a:bodyPr/>
        <a:lstStyle/>
        <a:p>
          <a:endParaRPr lang="en-US"/>
        </a:p>
      </dgm:t>
    </dgm:pt>
    <dgm:pt modelId="{2C018689-A434-4FFC-ADA5-B2DE0C7D5831}" type="sibTrans" cxnId="{86E85BFD-0C38-45BB-8D38-6D12A79D2372}">
      <dgm:prSet/>
      <dgm:spPr/>
      <dgm:t>
        <a:bodyPr/>
        <a:lstStyle/>
        <a:p>
          <a:endParaRPr lang="en-US"/>
        </a:p>
      </dgm:t>
    </dgm:pt>
    <dgm:pt modelId="{63755E32-8B15-4A9A-9616-9A62C0F89D28}">
      <dgm:prSet phldrT="[Text]"/>
      <dgm:spPr/>
      <dgm:t>
        <a:bodyPr/>
        <a:lstStyle/>
        <a:p>
          <a:r>
            <a:rPr lang="en-US" dirty="0" smtClean="0"/>
            <a:t>Uppercase</a:t>
          </a:r>
          <a:endParaRPr lang="en-US" dirty="0"/>
        </a:p>
      </dgm:t>
    </dgm:pt>
    <dgm:pt modelId="{CD3D1997-6EAD-47E5-9F50-BECCF5D4E486}" type="parTrans" cxnId="{E2BE2A4F-A62B-49F7-B68C-7C7BDA254361}">
      <dgm:prSet/>
      <dgm:spPr/>
      <dgm:t>
        <a:bodyPr/>
        <a:lstStyle/>
        <a:p>
          <a:endParaRPr lang="en-US"/>
        </a:p>
      </dgm:t>
    </dgm:pt>
    <dgm:pt modelId="{84D26379-406B-439A-83FF-3CBB27E4076A}" type="sibTrans" cxnId="{E2BE2A4F-A62B-49F7-B68C-7C7BDA254361}">
      <dgm:prSet/>
      <dgm:spPr/>
      <dgm:t>
        <a:bodyPr/>
        <a:lstStyle/>
        <a:p>
          <a:endParaRPr lang="en-US"/>
        </a:p>
      </dgm:t>
    </dgm:pt>
    <dgm:pt modelId="{F4A05102-3A87-45CF-B379-4D6233902920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61038944-2C2C-4A24-894B-A12D105DE524}" type="parTrans" cxnId="{AB3E1979-162F-4671-A53F-2F0EB3E43531}">
      <dgm:prSet/>
      <dgm:spPr/>
      <dgm:t>
        <a:bodyPr/>
        <a:lstStyle/>
        <a:p>
          <a:endParaRPr lang="en-US"/>
        </a:p>
      </dgm:t>
    </dgm:pt>
    <dgm:pt modelId="{437F4F8F-ACC4-4685-A183-7A0955BFBBCC}" type="sibTrans" cxnId="{AB3E1979-162F-4671-A53F-2F0EB3E43531}">
      <dgm:prSet/>
      <dgm:spPr/>
      <dgm:t>
        <a:bodyPr/>
        <a:lstStyle/>
        <a:p>
          <a:endParaRPr lang="en-US"/>
        </a:p>
      </dgm:t>
    </dgm:pt>
    <dgm:pt modelId="{7F54D370-8D59-4C27-9530-AEB96D003F3B}">
      <dgm:prSet phldrT="[Text]"/>
      <dgm:spPr/>
      <dgm:t>
        <a:bodyPr/>
        <a:lstStyle/>
        <a:p>
          <a:r>
            <a:rPr lang="en-US" dirty="0" smtClean="0"/>
            <a:t>Lowercase</a:t>
          </a:r>
          <a:endParaRPr lang="en-US" dirty="0"/>
        </a:p>
      </dgm:t>
    </dgm:pt>
    <dgm:pt modelId="{CB1D3F60-A183-4884-BD14-542716C1DF3D}" type="parTrans" cxnId="{42AB2CBC-2682-4F5B-AF1D-17A4B951E4A8}">
      <dgm:prSet/>
      <dgm:spPr/>
      <dgm:t>
        <a:bodyPr/>
        <a:lstStyle/>
        <a:p>
          <a:endParaRPr lang="en-US"/>
        </a:p>
      </dgm:t>
    </dgm:pt>
    <dgm:pt modelId="{394A1E85-FF18-4358-B38B-96691D1EF526}" type="sibTrans" cxnId="{42AB2CBC-2682-4F5B-AF1D-17A4B951E4A8}">
      <dgm:prSet/>
      <dgm:spPr/>
      <dgm:t>
        <a:bodyPr/>
        <a:lstStyle/>
        <a:p>
          <a:endParaRPr lang="en-US"/>
        </a:p>
      </dgm:t>
    </dgm:pt>
    <dgm:pt modelId="{4AB082ED-84E9-4D65-BD6C-D8F91757D26D}">
      <dgm:prSet phldrT="[Text]"/>
      <dgm:spPr/>
      <dgm:t>
        <a:bodyPr/>
        <a:lstStyle/>
        <a:p>
          <a:r>
            <a:rPr lang="en-US" dirty="0" smtClean="0"/>
            <a:t>Filter</a:t>
          </a:r>
          <a:endParaRPr lang="en-US" dirty="0"/>
        </a:p>
      </dgm:t>
    </dgm:pt>
    <dgm:pt modelId="{C6260B10-0206-4D0F-A0FE-DAF82CC23816}" type="parTrans" cxnId="{136C4F2E-72D1-450A-9768-E87BB5187312}">
      <dgm:prSet/>
      <dgm:spPr/>
      <dgm:t>
        <a:bodyPr/>
        <a:lstStyle/>
        <a:p>
          <a:endParaRPr lang="en-US"/>
        </a:p>
      </dgm:t>
    </dgm:pt>
    <dgm:pt modelId="{B3EB9147-F594-432E-B9F7-DDF26B614EEF}" type="sibTrans" cxnId="{136C4F2E-72D1-450A-9768-E87BB5187312}">
      <dgm:prSet/>
      <dgm:spPr/>
      <dgm:t>
        <a:bodyPr/>
        <a:lstStyle/>
        <a:p>
          <a:endParaRPr lang="en-US"/>
        </a:p>
      </dgm:t>
    </dgm:pt>
    <dgm:pt modelId="{55B310C9-6319-4BF3-B4A8-42ABB9E8CDE4}">
      <dgm:prSet phldrT="[Text]"/>
      <dgm:spPr/>
      <dgm:t>
        <a:bodyPr/>
        <a:lstStyle/>
        <a:p>
          <a:r>
            <a:rPr lang="en-US" smtClean="0"/>
            <a:t>orderBy</a:t>
          </a:r>
          <a:endParaRPr lang="en-US" dirty="0"/>
        </a:p>
      </dgm:t>
    </dgm:pt>
    <dgm:pt modelId="{8AAF6DCE-1C30-485E-A08A-84707D2E81C7}" type="parTrans" cxnId="{AEDF882E-7BA6-4B89-96A3-A6F5FA31E099}">
      <dgm:prSet/>
      <dgm:spPr/>
      <dgm:t>
        <a:bodyPr/>
        <a:lstStyle/>
        <a:p>
          <a:endParaRPr lang="en-US"/>
        </a:p>
      </dgm:t>
    </dgm:pt>
    <dgm:pt modelId="{4A74D9BA-CBF9-4E0D-A173-749E1A7F6B92}" type="sibTrans" cxnId="{AEDF882E-7BA6-4B89-96A3-A6F5FA31E099}">
      <dgm:prSet/>
      <dgm:spPr/>
      <dgm:t>
        <a:bodyPr/>
        <a:lstStyle/>
        <a:p>
          <a:endParaRPr lang="en-US"/>
        </a:p>
      </dgm:t>
    </dgm:pt>
    <dgm:pt modelId="{B8C83CCE-FAFF-4EFB-AFFB-C57A62536457}" type="pres">
      <dgm:prSet presAssocID="{E4F74B43-C2B3-42F3-B2BC-9EDEF67028F7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51A902C-E947-4BAF-9FFE-459F13922AF0}" type="pres">
      <dgm:prSet presAssocID="{E4F74B43-C2B3-42F3-B2BC-9EDEF67028F7}" presName="pyramid" presStyleLbl="node1" presStyleIdx="0" presStyleCnt="1" custLinFactNeighborX="21170" custLinFactNeighborY="-384"/>
      <dgm:spPr/>
    </dgm:pt>
    <dgm:pt modelId="{014DBBF2-699A-41D9-B213-B475B0146C13}" type="pres">
      <dgm:prSet presAssocID="{E4F74B43-C2B3-42F3-B2BC-9EDEF67028F7}" presName="theList" presStyleCnt="0"/>
      <dgm:spPr/>
    </dgm:pt>
    <dgm:pt modelId="{394BDFB3-805E-4FE0-B15C-6D3C1FD08E77}" type="pres">
      <dgm:prSet presAssocID="{C6788331-20FE-4D71-AC44-8835E08FA767}" presName="aNode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D4696E-F0EE-4F3E-A9A3-DFC9DBC293D6}" type="pres">
      <dgm:prSet presAssocID="{C6788331-20FE-4D71-AC44-8835E08FA767}" presName="aSpace" presStyleCnt="0"/>
      <dgm:spPr/>
    </dgm:pt>
    <dgm:pt modelId="{DA00FDE6-BA8B-427F-90A5-296A1414FDF7}" type="pres">
      <dgm:prSet presAssocID="{63755E32-8B15-4A9A-9616-9A62C0F89D28}" presName="aNode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56431-4F02-4F54-A648-80F551228632}" type="pres">
      <dgm:prSet presAssocID="{63755E32-8B15-4A9A-9616-9A62C0F89D28}" presName="aSpace" presStyleCnt="0"/>
      <dgm:spPr/>
    </dgm:pt>
    <dgm:pt modelId="{90CAC721-6CDB-4D92-A61E-0780446E0395}" type="pres">
      <dgm:prSet presAssocID="{F4A05102-3A87-45CF-B379-4D6233902920}" presName="aNode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392B1D-6C5B-4E55-A002-8113A8166B6A}" type="pres">
      <dgm:prSet presAssocID="{F4A05102-3A87-45CF-B379-4D6233902920}" presName="aSpace" presStyleCnt="0"/>
      <dgm:spPr/>
    </dgm:pt>
    <dgm:pt modelId="{8921430F-7C1B-431F-BAE6-135DBFD56860}" type="pres">
      <dgm:prSet presAssocID="{7F54D370-8D59-4C27-9530-AEB96D003F3B}" presName="aNode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D8454-7AD8-4E39-81B6-854CA673E1F8}" type="pres">
      <dgm:prSet presAssocID="{7F54D370-8D59-4C27-9530-AEB96D003F3B}" presName="aSpace" presStyleCnt="0"/>
      <dgm:spPr/>
    </dgm:pt>
    <dgm:pt modelId="{008C60B1-ED4F-4E5C-ACE2-A7B1C173EBFB}" type="pres">
      <dgm:prSet presAssocID="{4AB082ED-84E9-4D65-BD6C-D8F91757D26D}" presName="aNode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2CC9D-D0A9-4912-A012-CAE9CCF18004}" type="pres">
      <dgm:prSet presAssocID="{4AB082ED-84E9-4D65-BD6C-D8F91757D26D}" presName="aSpace" presStyleCnt="0"/>
      <dgm:spPr/>
    </dgm:pt>
    <dgm:pt modelId="{F9A7C5EE-1B04-4C84-899D-BAB7643DF654}" type="pres">
      <dgm:prSet presAssocID="{55B310C9-6319-4BF3-B4A8-42ABB9E8CDE4}" presName="aNode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7F159-1588-463F-92BC-B2548530BA52}" type="pres">
      <dgm:prSet presAssocID="{55B310C9-6319-4BF3-B4A8-42ABB9E8CDE4}" presName="aSpace" presStyleCnt="0"/>
      <dgm:spPr/>
    </dgm:pt>
  </dgm:ptLst>
  <dgm:cxnLst>
    <dgm:cxn modelId="{6E2501F8-04C1-4983-85D2-39A7BDEBC877}" type="presOf" srcId="{F4A05102-3A87-45CF-B379-4D6233902920}" destId="{90CAC721-6CDB-4D92-A61E-0780446E0395}" srcOrd="0" destOrd="0" presId="urn:microsoft.com/office/officeart/2005/8/layout/pyramid2"/>
    <dgm:cxn modelId="{A346883E-32AC-48A8-9923-CBA603FA33F9}" type="presOf" srcId="{4AB082ED-84E9-4D65-BD6C-D8F91757D26D}" destId="{008C60B1-ED4F-4E5C-ACE2-A7B1C173EBFB}" srcOrd="0" destOrd="0" presId="urn:microsoft.com/office/officeart/2005/8/layout/pyramid2"/>
    <dgm:cxn modelId="{E2BE2A4F-A62B-49F7-B68C-7C7BDA254361}" srcId="{E4F74B43-C2B3-42F3-B2BC-9EDEF67028F7}" destId="{63755E32-8B15-4A9A-9616-9A62C0F89D28}" srcOrd="1" destOrd="0" parTransId="{CD3D1997-6EAD-47E5-9F50-BECCF5D4E486}" sibTransId="{84D26379-406B-439A-83FF-3CBB27E4076A}"/>
    <dgm:cxn modelId="{136C4F2E-72D1-450A-9768-E87BB5187312}" srcId="{E4F74B43-C2B3-42F3-B2BC-9EDEF67028F7}" destId="{4AB082ED-84E9-4D65-BD6C-D8F91757D26D}" srcOrd="4" destOrd="0" parTransId="{C6260B10-0206-4D0F-A0FE-DAF82CC23816}" sibTransId="{B3EB9147-F594-432E-B9F7-DDF26B614EEF}"/>
    <dgm:cxn modelId="{4CD9E456-7037-4404-91DA-61AFD78B5D4C}" type="presOf" srcId="{63755E32-8B15-4A9A-9616-9A62C0F89D28}" destId="{DA00FDE6-BA8B-427F-90A5-296A1414FDF7}" srcOrd="0" destOrd="0" presId="urn:microsoft.com/office/officeart/2005/8/layout/pyramid2"/>
    <dgm:cxn modelId="{AEDF882E-7BA6-4B89-96A3-A6F5FA31E099}" srcId="{E4F74B43-C2B3-42F3-B2BC-9EDEF67028F7}" destId="{55B310C9-6319-4BF3-B4A8-42ABB9E8CDE4}" srcOrd="5" destOrd="0" parTransId="{8AAF6DCE-1C30-485E-A08A-84707D2E81C7}" sibTransId="{4A74D9BA-CBF9-4E0D-A173-749E1A7F6B92}"/>
    <dgm:cxn modelId="{B4B47BD4-C897-4463-8393-0C653DDC884D}" type="presOf" srcId="{C6788331-20FE-4D71-AC44-8835E08FA767}" destId="{394BDFB3-805E-4FE0-B15C-6D3C1FD08E77}" srcOrd="0" destOrd="0" presId="urn:microsoft.com/office/officeart/2005/8/layout/pyramid2"/>
    <dgm:cxn modelId="{DAA3A7AB-B3D4-4AA1-A8A4-831F9952DFE6}" type="presOf" srcId="{E4F74B43-C2B3-42F3-B2BC-9EDEF67028F7}" destId="{B8C83CCE-FAFF-4EFB-AFFB-C57A62536457}" srcOrd="0" destOrd="0" presId="urn:microsoft.com/office/officeart/2005/8/layout/pyramid2"/>
    <dgm:cxn modelId="{EE5B0B35-6B62-4BFD-9B06-AB05558F079D}" type="presOf" srcId="{55B310C9-6319-4BF3-B4A8-42ABB9E8CDE4}" destId="{F9A7C5EE-1B04-4C84-899D-BAB7643DF654}" srcOrd="0" destOrd="0" presId="urn:microsoft.com/office/officeart/2005/8/layout/pyramid2"/>
    <dgm:cxn modelId="{42AB2CBC-2682-4F5B-AF1D-17A4B951E4A8}" srcId="{E4F74B43-C2B3-42F3-B2BC-9EDEF67028F7}" destId="{7F54D370-8D59-4C27-9530-AEB96D003F3B}" srcOrd="3" destOrd="0" parTransId="{CB1D3F60-A183-4884-BD14-542716C1DF3D}" sibTransId="{394A1E85-FF18-4358-B38B-96691D1EF526}"/>
    <dgm:cxn modelId="{AB3E1979-162F-4671-A53F-2F0EB3E43531}" srcId="{E4F74B43-C2B3-42F3-B2BC-9EDEF67028F7}" destId="{F4A05102-3A87-45CF-B379-4D6233902920}" srcOrd="2" destOrd="0" parTransId="{61038944-2C2C-4A24-894B-A12D105DE524}" sibTransId="{437F4F8F-ACC4-4685-A183-7A0955BFBBCC}"/>
    <dgm:cxn modelId="{86E85BFD-0C38-45BB-8D38-6D12A79D2372}" srcId="{E4F74B43-C2B3-42F3-B2BC-9EDEF67028F7}" destId="{C6788331-20FE-4D71-AC44-8835E08FA767}" srcOrd="0" destOrd="0" parTransId="{3BEF919B-3398-4809-8056-D7E4105B73C7}" sibTransId="{2C018689-A434-4FFC-ADA5-B2DE0C7D5831}"/>
    <dgm:cxn modelId="{A1955288-8659-4E57-BE63-3D0674B8CE53}" type="presOf" srcId="{7F54D370-8D59-4C27-9530-AEB96D003F3B}" destId="{8921430F-7C1B-431F-BAE6-135DBFD56860}" srcOrd="0" destOrd="0" presId="urn:microsoft.com/office/officeart/2005/8/layout/pyramid2"/>
    <dgm:cxn modelId="{C0A3F182-180B-499A-B6D7-07344DFE3046}" type="presParOf" srcId="{B8C83CCE-FAFF-4EFB-AFFB-C57A62536457}" destId="{B51A902C-E947-4BAF-9FFE-459F13922AF0}" srcOrd="0" destOrd="0" presId="urn:microsoft.com/office/officeart/2005/8/layout/pyramid2"/>
    <dgm:cxn modelId="{5256F1A3-2A59-4045-A864-CF49C3C38D58}" type="presParOf" srcId="{B8C83CCE-FAFF-4EFB-AFFB-C57A62536457}" destId="{014DBBF2-699A-41D9-B213-B475B0146C13}" srcOrd="1" destOrd="0" presId="urn:microsoft.com/office/officeart/2005/8/layout/pyramid2"/>
    <dgm:cxn modelId="{BE5FB3CD-1A67-463D-B382-2840EC44BEF6}" type="presParOf" srcId="{014DBBF2-699A-41D9-B213-B475B0146C13}" destId="{394BDFB3-805E-4FE0-B15C-6D3C1FD08E77}" srcOrd="0" destOrd="0" presId="urn:microsoft.com/office/officeart/2005/8/layout/pyramid2"/>
    <dgm:cxn modelId="{1CDB8B94-E297-4CDB-9B2F-80A3F77C0DFC}" type="presParOf" srcId="{014DBBF2-699A-41D9-B213-B475B0146C13}" destId="{F4D4696E-F0EE-4F3E-A9A3-DFC9DBC293D6}" srcOrd="1" destOrd="0" presId="urn:microsoft.com/office/officeart/2005/8/layout/pyramid2"/>
    <dgm:cxn modelId="{9113FC0E-CE58-4D0B-AEBB-98E60A1B64C1}" type="presParOf" srcId="{014DBBF2-699A-41D9-B213-B475B0146C13}" destId="{DA00FDE6-BA8B-427F-90A5-296A1414FDF7}" srcOrd="2" destOrd="0" presId="urn:microsoft.com/office/officeart/2005/8/layout/pyramid2"/>
    <dgm:cxn modelId="{4FAA0918-B6A6-42DC-AC82-B4315B602C46}" type="presParOf" srcId="{014DBBF2-699A-41D9-B213-B475B0146C13}" destId="{E3956431-4F02-4F54-A648-80F551228632}" srcOrd="3" destOrd="0" presId="urn:microsoft.com/office/officeart/2005/8/layout/pyramid2"/>
    <dgm:cxn modelId="{74BAF9E8-1DBF-4E22-9527-B0CA7D863A73}" type="presParOf" srcId="{014DBBF2-699A-41D9-B213-B475B0146C13}" destId="{90CAC721-6CDB-4D92-A61E-0780446E0395}" srcOrd="4" destOrd="0" presId="urn:microsoft.com/office/officeart/2005/8/layout/pyramid2"/>
    <dgm:cxn modelId="{A6C45CAB-511E-4E04-BC85-1D2433E88F51}" type="presParOf" srcId="{014DBBF2-699A-41D9-B213-B475B0146C13}" destId="{DD392B1D-6C5B-4E55-A002-8113A8166B6A}" srcOrd="5" destOrd="0" presId="urn:microsoft.com/office/officeart/2005/8/layout/pyramid2"/>
    <dgm:cxn modelId="{A1C1AC88-0963-474F-A457-614A88B323B0}" type="presParOf" srcId="{014DBBF2-699A-41D9-B213-B475B0146C13}" destId="{8921430F-7C1B-431F-BAE6-135DBFD56860}" srcOrd="6" destOrd="0" presId="urn:microsoft.com/office/officeart/2005/8/layout/pyramid2"/>
    <dgm:cxn modelId="{DB5EEBF7-14E5-4DF0-B363-D9CAEC7D1660}" type="presParOf" srcId="{014DBBF2-699A-41D9-B213-B475B0146C13}" destId="{935D8454-7AD8-4E39-81B6-854CA673E1F8}" srcOrd="7" destOrd="0" presId="urn:microsoft.com/office/officeart/2005/8/layout/pyramid2"/>
    <dgm:cxn modelId="{8B7EC30B-81E0-4942-BDD2-FBD4A5300C8C}" type="presParOf" srcId="{014DBBF2-699A-41D9-B213-B475B0146C13}" destId="{008C60B1-ED4F-4E5C-ACE2-A7B1C173EBFB}" srcOrd="8" destOrd="0" presId="urn:microsoft.com/office/officeart/2005/8/layout/pyramid2"/>
    <dgm:cxn modelId="{486215F1-2E9C-43C5-967B-68CEDB7B48EC}" type="presParOf" srcId="{014DBBF2-699A-41D9-B213-B475B0146C13}" destId="{2892CC9D-D0A9-4912-A012-CAE9CCF18004}" srcOrd="9" destOrd="0" presId="urn:microsoft.com/office/officeart/2005/8/layout/pyramid2"/>
    <dgm:cxn modelId="{35F409A7-D484-4238-95F3-AF922918B645}" type="presParOf" srcId="{014DBBF2-699A-41D9-B213-B475B0146C13}" destId="{F9A7C5EE-1B04-4C84-899D-BAB7643DF654}" srcOrd="10" destOrd="0" presId="urn:microsoft.com/office/officeart/2005/8/layout/pyramid2"/>
    <dgm:cxn modelId="{6DBCA9F3-27A7-4E08-AD02-014D3F5820EA}" type="presParOf" srcId="{014DBBF2-699A-41D9-B213-B475B0146C13}" destId="{A517F159-1588-463F-92BC-B2548530BA52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FCB57-09F5-4331-9780-667D86A1A396}">
      <dsp:nvSpPr>
        <dsp:cNvPr id="0" name=""/>
        <dsp:cNvSpPr/>
      </dsp:nvSpPr>
      <dsp:spPr>
        <a:xfrm>
          <a:off x="634" y="2253250"/>
          <a:ext cx="2762436" cy="1381218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Giải thích về các filter</a:t>
          </a:r>
          <a:endParaRPr lang="en-US" sz="3300" kern="1200"/>
        </a:p>
      </dsp:txBody>
      <dsp:txXfrm>
        <a:off x="634" y="2253250"/>
        <a:ext cx="2762436" cy="1381218"/>
      </dsp:txXfrm>
    </dsp:sp>
    <dsp:sp modelId="{B260FC5A-0F8C-49BD-8E34-B66CE63C594F}">
      <dsp:nvSpPr>
        <dsp:cNvPr id="0" name=""/>
        <dsp:cNvSpPr/>
      </dsp:nvSpPr>
      <dsp:spPr>
        <a:xfrm>
          <a:off x="3343181" y="2253250"/>
          <a:ext cx="2762436" cy="1381218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Một số filters có sẵn</a:t>
          </a:r>
          <a:endParaRPr lang="en-US" sz="3300" kern="1200"/>
        </a:p>
      </dsp:txBody>
      <dsp:txXfrm>
        <a:off x="3343181" y="2253250"/>
        <a:ext cx="2762436" cy="1381218"/>
      </dsp:txXfrm>
    </dsp:sp>
    <dsp:sp modelId="{E4844AB0-226B-4045-9199-3E0B11399DE6}">
      <dsp:nvSpPr>
        <dsp:cNvPr id="0" name=""/>
        <dsp:cNvSpPr/>
      </dsp:nvSpPr>
      <dsp:spPr>
        <a:xfrm>
          <a:off x="6685729" y="2253250"/>
          <a:ext cx="2762436" cy="1381218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0" i="0" kern="1200" smtClean="0"/>
            <a:t>Tạo một filter do người dùng</a:t>
          </a:r>
          <a:endParaRPr lang="en-US" sz="3300" kern="1200"/>
        </a:p>
      </dsp:txBody>
      <dsp:txXfrm>
        <a:off x="6685729" y="2253250"/>
        <a:ext cx="2762436" cy="138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1A902C-E947-4BAF-9FFE-459F13922AF0}">
      <dsp:nvSpPr>
        <dsp:cNvPr id="0" name=""/>
        <dsp:cNvSpPr/>
      </dsp:nvSpPr>
      <dsp:spPr>
        <a:xfrm>
          <a:off x="791802" y="0"/>
          <a:ext cx="5278686" cy="6141156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4BDFB3-805E-4FE0-B15C-6D3C1FD08E77}">
      <dsp:nvSpPr>
        <dsp:cNvPr id="0" name=""/>
        <dsp:cNvSpPr/>
      </dsp:nvSpPr>
      <dsp:spPr>
        <a:xfrm>
          <a:off x="2639343" y="617414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Currency</a:t>
          </a:r>
          <a:endParaRPr lang="en-US" sz="3100" kern="1200" dirty="0"/>
        </a:p>
      </dsp:txBody>
      <dsp:txXfrm>
        <a:off x="2674826" y="652897"/>
        <a:ext cx="3360179" cy="655897"/>
      </dsp:txXfrm>
    </dsp:sp>
    <dsp:sp modelId="{DA00FDE6-BA8B-427F-90A5-296A1414FDF7}">
      <dsp:nvSpPr>
        <dsp:cNvPr id="0" name=""/>
        <dsp:cNvSpPr/>
      </dsp:nvSpPr>
      <dsp:spPr>
        <a:xfrm>
          <a:off x="2639343" y="1435135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Uppercase</a:t>
          </a:r>
          <a:endParaRPr lang="en-US" sz="3100" kern="1200" dirty="0"/>
        </a:p>
      </dsp:txBody>
      <dsp:txXfrm>
        <a:off x="2674826" y="1470618"/>
        <a:ext cx="3360179" cy="655897"/>
      </dsp:txXfrm>
    </dsp:sp>
    <dsp:sp modelId="{90CAC721-6CDB-4D92-A61E-0780446E0395}">
      <dsp:nvSpPr>
        <dsp:cNvPr id="0" name=""/>
        <dsp:cNvSpPr/>
      </dsp:nvSpPr>
      <dsp:spPr>
        <a:xfrm>
          <a:off x="2639343" y="2252856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Date</a:t>
          </a:r>
          <a:endParaRPr lang="en-US" sz="3100" kern="1200" dirty="0"/>
        </a:p>
      </dsp:txBody>
      <dsp:txXfrm>
        <a:off x="2674826" y="2288339"/>
        <a:ext cx="3360179" cy="655897"/>
      </dsp:txXfrm>
    </dsp:sp>
    <dsp:sp modelId="{8921430F-7C1B-431F-BAE6-135DBFD56860}">
      <dsp:nvSpPr>
        <dsp:cNvPr id="0" name=""/>
        <dsp:cNvSpPr/>
      </dsp:nvSpPr>
      <dsp:spPr>
        <a:xfrm>
          <a:off x="2639343" y="3070578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Lowercase</a:t>
          </a:r>
          <a:endParaRPr lang="en-US" sz="3100" kern="1200" dirty="0"/>
        </a:p>
      </dsp:txBody>
      <dsp:txXfrm>
        <a:off x="2674826" y="3106061"/>
        <a:ext cx="3360179" cy="655897"/>
      </dsp:txXfrm>
    </dsp:sp>
    <dsp:sp modelId="{008C60B1-ED4F-4E5C-ACE2-A7B1C173EBFB}">
      <dsp:nvSpPr>
        <dsp:cNvPr id="0" name=""/>
        <dsp:cNvSpPr/>
      </dsp:nvSpPr>
      <dsp:spPr>
        <a:xfrm>
          <a:off x="2639343" y="3888299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Filter</a:t>
          </a:r>
          <a:endParaRPr lang="en-US" sz="3100" kern="1200" dirty="0"/>
        </a:p>
      </dsp:txBody>
      <dsp:txXfrm>
        <a:off x="2674826" y="3923782"/>
        <a:ext cx="3360179" cy="655897"/>
      </dsp:txXfrm>
    </dsp:sp>
    <dsp:sp modelId="{F9A7C5EE-1B04-4C84-899D-BAB7643DF654}">
      <dsp:nvSpPr>
        <dsp:cNvPr id="0" name=""/>
        <dsp:cNvSpPr/>
      </dsp:nvSpPr>
      <dsp:spPr>
        <a:xfrm>
          <a:off x="2639343" y="4706020"/>
          <a:ext cx="3431145" cy="72686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orderBy</a:t>
          </a:r>
          <a:endParaRPr lang="en-US" sz="3100" kern="1200" dirty="0"/>
        </a:p>
      </dsp:txBody>
      <dsp:txXfrm>
        <a:off x="2674826" y="4741503"/>
        <a:ext cx="3360179" cy="655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9492616" y="7358592"/>
            <a:ext cx="377190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91517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91517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555481" y="7318291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7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7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9492616" y="7364351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691515" y="2529958"/>
            <a:ext cx="8985639" cy="2133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800" b="1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03: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FITERS &amp; CUSTUM FILTERS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Filters filter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tìm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kiếm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đúng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hoặc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chính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xác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mảng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sẵn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VD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mảng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dũ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giờ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tìm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chữ</a:t>
            </a:r>
            <a:r>
              <a:rPr lang="en-US" sz="2400" dirty="0" smtClean="0">
                <a:solidFill>
                  <a:schemeClr val="tx1"/>
                </a:solidFill>
              </a:rPr>
              <a:t> 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Vậy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fiter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FILTER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51" y="2271222"/>
            <a:ext cx="6647974" cy="41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51" y="4190999"/>
            <a:ext cx="7040880" cy="85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2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fiter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FILTER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0018" y="1474990"/>
            <a:ext cx="9808370" cy="5520171"/>
            <a:chOff x="169717" y="1301460"/>
            <a:chExt cx="11888933" cy="487073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17" y="1301460"/>
              <a:ext cx="9862383" cy="48707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0" y="1301460"/>
              <a:ext cx="2152650" cy="41243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8984461" y="3092822"/>
              <a:ext cx="1072830" cy="1143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61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fiter</a:t>
            </a:r>
            <a:r>
              <a:rPr lang="en-US" sz="2400" dirty="0" smtClean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FILTER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0018" y="1474990"/>
            <a:ext cx="9912402" cy="5520171"/>
            <a:chOff x="169717" y="1301460"/>
            <a:chExt cx="12015032" cy="487073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17" y="1301460"/>
              <a:ext cx="9862383" cy="48707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32100" y="1550981"/>
              <a:ext cx="2152649" cy="37041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8866907" y="2971800"/>
              <a:ext cx="1165194" cy="1143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76018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Cho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sắp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xếp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lại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mảng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theo</a:t>
            </a:r>
            <a:r>
              <a:rPr lang="en-US" sz="2400" dirty="0" smtClean="0">
                <a:solidFill>
                  <a:schemeClr val="tx1"/>
                </a:solidFill>
              </a:rPr>
              <a:t> alphabet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sử</a:t>
            </a:r>
            <a:r>
              <a:rPr lang="en-US" sz="2400" smtClean="0">
                <a:solidFill>
                  <a:schemeClr val="tx1"/>
                </a:solidFill>
              </a:rPr>
              <a:t> dụng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đó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Expression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sắp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xếp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tx1"/>
                </a:solidFill>
              </a:rPr>
              <a:t>orderBy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khóa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Key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trường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sắp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xếp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Bool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trị</a:t>
            </a:r>
            <a:r>
              <a:rPr lang="en-US" sz="2400" dirty="0" smtClean="0">
                <a:solidFill>
                  <a:schemeClr val="tx1"/>
                </a:solidFill>
              </a:rPr>
              <a:t> true </a:t>
            </a:r>
            <a:r>
              <a:rPr lang="en-US" sz="2400" dirty="0" err="1" smtClean="0">
                <a:solidFill>
                  <a:schemeClr val="tx1"/>
                </a:solidFill>
              </a:rPr>
              <a:t>hoạc</a:t>
            </a:r>
            <a:r>
              <a:rPr lang="en-US" sz="2400" dirty="0" smtClean="0">
                <a:solidFill>
                  <a:schemeClr val="tx1"/>
                </a:solidFill>
              </a:rPr>
              <a:t> false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false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</a:rPr>
              <a:t>nếu</a:t>
            </a:r>
            <a:r>
              <a:rPr lang="en-US" sz="2400" dirty="0" smtClean="0">
                <a:solidFill>
                  <a:schemeClr val="tx1"/>
                </a:solidFill>
              </a:rPr>
              <a:t> false </a:t>
            </a:r>
            <a:r>
              <a:rPr lang="en-US" sz="2400" dirty="0" err="1" smtClean="0">
                <a:solidFill>
                  <a:schemeClr val="tx1"/>
                </a:solidFill>
              </a:rPr>
              <a:t>thiif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orderBy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theo</a:t>
            </a:r>
            <a:r>
              <a:rPr lang="en-US" sz="2400" dirty="0" smtClean="0">
                <a:solidFill>
                  <a:schemeClr val="tx1"/>
                </a:solidFill>
              </a:rPr>
              <a:t> ASC ( </a:t>
            </a:r>
            <a:r>
              <a:rPr lang="en-US" sz="2400" dirty="0" err="1" smtClean="0">
                <a:solidFill>
                  <a:schemeClr val="tx1"/>
                </a:solidFill>
              </a:rPr>
              <a:t>giảm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dần</a:t>
            </a:r>
            <a:r>
              <a:rPr lang="en-US" sz="2400" dirty="0" smtClean="0">
                <a:solidFill>
                  <a:schemeClr val="tx1"/>
                </a:solidFill>
              </a:rPr>
              <a:t> 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</a:rPr>
              <a:t>nếu</a:t>
            </a:r>
            <a:r>
              <a:rPr lang="en-US" sz="2400" dirty="0" smtClean="0">
                <a:solidFill>
                  <a:schemeClr val="tx1"/>
                </a:solidFill>
              </a:rPr>
              <a:t> true </a:t>
            </a:r>
            <a:r>
              <a:rPr lang="en-US" sz="2400" dirty="0" err="1" smtClean="0">
                <a:solidFill>
                  <a:schemeClr val="tx1"/>
                </a:solidFill>
              </a:rPr>
              <a:t>thì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orderBy</a:t>
            </a:r>
            <a:r>
              <a:rPr lang="en-US" sz="2400" dirty="0" smtClean="0">
                <a:solidFill>
                  <a:schemeClr val="tx1"/>
                </a:solidFill>
              </a:rPr>
              <a:t> DESC ( </a:t>
            </a:r>
            <a:r>
              <a:rPr lang="en-US" sz="2400" dirty="0" err="1" smtClean="0">
                <a:solidFill>
                  <a:schemeClr val="tx1"/>
                </a:solidFill>
              </a:rPr>
              <a:t>Tăng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dần</a:t>
            </a:r>
            <a:r>
              <a:rPr lang="en-US" sz="2400" dirty="0" smtClean="0">
                <a:solidFill>
                  <a:schemeClr val="tx1"/>
                </a:solidFill>
              </a:rPr>
              <a:t> 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ORDERBY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03" y="1640842"/>
            <a:ext cx="2907506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1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filters </a:t>
            </a:r>
            <a:r>
              <a:rPr lang="en-US" sz="2400" dirty="0" err="1" smtClean="0">
                <a:solidFill>
                  <a:schemeClr val="tx1"/>
                </a:solidFill>
              </a:rPr>
              <a:t>orderBy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ORDERBY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1" y="1468120"/>
            <a:ext cx="5327928" cy="555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690" y="1901883"/>
            <a:ext cx="1870234" cy="4188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453659" y="3454400"/>
            <a:ext cx="1210032" cy="1640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angular </a:t>
            </a:r>
            <a:r>
              <a:rPr lang="en-US" sz="2400" dirty="0" err="1" smtClean="0">
                <a:solidFill>
                  <a:schemeClr val="tx1"/>
                </a:solidFill>
              </a:rPr>
              <a:t>cjho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trình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tạo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thêm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filter </a:t>
            </a:r>
            <a:r>
              <a:rPr lang="en-US" sz="2400" dirty="0" err="1" smtClean="0">
                <a:solidFill>
                  <a:schemeClr val="tx1"/>
                </a:solidFill>
              </a:rPr>
              <a:t>theo</a:t>
            </a:r>
            <a:r>
              <a:rPr lang="en-US" sz="2400" dirty="0" smtClean="0">
                <a:solidFill>
                  <a:schemeClr val="tx1"/>
                </a:solidFill>
              </a:rPr>
              <a:t> ý </a:t>
            </a:r>
            <a:r>
              <a:rPr lang="en-US" sz="2400" dirty="0" err="1" smtClean="0">
                <a:solidFill>
                  <a:schemeClr val="tx1"/>
                </a:solidFill>
              </a:rPr>
              <a:t>muốn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phù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hợp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mục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đích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công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việc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đó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Demofilter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tên</a:t>
            </a:r>
            <a:r>
              <a:rPr lang="en-US" sz="2400" dirty="0" smtClean="0">
                <a:solidFill>
                  <a:schemeClr val="tx1"/>
                </a:solidFill>
              </a:rPr>
              <a:t> filter </a:t>
            </a:r>
            <a:r>
              <a:rPr lang="en-US" sz="2400" dirty="0" err="1" smtClean="0">
                <a:solidFill>
                  <a:schemeClr val="tx1"/>
                </a:solidFill>
              </a:rPr>
              <a:t>muốn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tạo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Function </a:t>
            </a:r>
            <a:r>
              <a:rPr lang="en-US" sz="2400" dirty="0" err="1" smtClean="0">
                <a:solidFill>
                  <a:schemeClr val="tx1"/>
                </a:solidFill>
              </a:rPr>
              <a:t>chính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nơi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mã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Khi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</a:t>
            </a:r>
            <a:r>
              <a:rPr lang="en-US" sz="3000" b="1" dirty="0" smtClean="0">
                <a:solidFill>
                  <a:srgbClr val="832C8B"/>
                </a:solidFill>
              </a:rPr>
              <a:t>NGƯỜI DÙNG TẠO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32" y="1828800"/>
            <a:ext cx="4731944" cy="202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029200"/>
            <a:ext cx="7213266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75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filter </a:t>
            </a:r>
            <a:r>
              <a:rPr lang="en-US" sz="2400" dirty="0" err="1" smtClean="0">
                <a:solidFill>
                  <a:schemeClr val="tx1"/>
                </a:solidFill>
              </a:rPr>
              <a:t>phức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tạp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lọc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tất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cả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bắt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đầu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chữ</a:t>
            </a:r>
            <a:r>
              <a:rPr lang="en-US" sz="2400" dirty="0" smtClean="0">
                <a:solidFill>
                  <a:schemeClr val="tx1"/>
                </a:solidFill>
              </a:rPr>
              <a:t> 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</a:t>
            </a:r>
            <a:r>
              <a:rPr lang="en-US" sz="3000" b="1" dirty="0" smtClean="0">
                <a:solidFill>
                  <a:srgbClr val="832C8B"/>
                </a:solidFill>
              </a:rPr>
              <a:t>NGƯỜI DÙNG TẠO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966952" cy="529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4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057400" y="2103241"/>
            <a:ext cx="6096000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91161" y="1122680"/>
            <a:ext cx="9400761" cy="5267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92" name="Shape 92"/>
          <p:cNvSpPr txBox="1"/>
          <p:nvPr/>
        </p:nvSpPr>
        <p:spPr>
          <a:xfrm>
            <a:off x="391160" y="190474"/>
            <a:ext cx="313718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  <a:latin typeface="Arial"/>
                <a:ea typeface="Arial"/>
                <a:cs typeface="Arial"/>
                <a:sym typeface="Arial"/>
              </a:rPr>
              <a:t>MỤC </a:t>
            </a:r>
            <a:r>
              <a:rPr lang="en-US" sz="3000" b="1" dirty="0">
                <a:solidFill>
                  <a:srgbClr val="832C8B"/>
                </a:solidFill>
              </a:rPr>
              <a:t>TIÊU </a:t>
            </a:r>
            <a:r>
              <a:rPr lang="en-US" sz="3000" b="1" dirty="0" smtClean="0">
                <a:solidFill>
                  <a:srgbClr val="832C8B"/>
                </a:solidFill>
              </a:rPr>
              <a:t>(1-3)</a:t>
            </a: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74644083"/>
              </p:ext>
            </p:extLst>
          </p:nvPr>
        </p:nvGraphicFramePr>
        <p:xfrm>
          <a:off x="228600" y="1122680"/>
          <a:ext cx="9448800" cy="5887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2</a:t>
            </a:fld>
            <a:endParaRPr lang="en-US" dirty="0"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FILTERS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77456879"/>
              </p:ext>
            </p:extLst>
          </p:nvPr>
        </p:nvGraphicFramePr>
        <p:xfrm>
          <a:off x="-1041289" y="863600"/>
          <a:ext cx="6070489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5181600" y="881611"/>
            <a:ext cx="4751070" cy="6045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Filter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dạng</a:t>
            </a:r>
            <a:r>
              <a:rPr lang="en-US" sz="2400" dirty="0" smtClean="0"/>
              <a:t> </a:t>
            </a:r>
            <a:r>
              <a:rPr lang="en-US" sz="2400" dirty="0" err="1" smtClean="0"/>
              <a:t>hiển</a:t>
            </a:r>
            <a:r>
              <a:rPr lang="en-US" sz="2400" dirty="0" smtClean="0"/>
              <a:t> </a:t>
            </a:r>
            <a:r>
              <a:rPr lang="en-US" sz="2400" dirty="0" err="1" smtClean="0"/>
              <a:t>thị</a:t>
            </a:r>
            <a:r>
              <a:rPr lang="en-US" sz="2400" dirty="0" smtClean="0"/>
              <a:t>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cuối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thêm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bằng</a:t>
            </a:r>
            <a:r>
              <a:rPr lang="en-US" sz="2400" dirty="0" smtClean="0"/>
              <a:t>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ký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b="1" dirty="0" smtClean="0"/>
              <a:t>|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thieo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filter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Filter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view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controller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filter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biểu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4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Filter currency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tiền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tệ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cách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nhanh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chóng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tx1"/>
                </a:solidFill>
              </a:rPr>
              <a:t>Trong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đó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Number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số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Currency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khóa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Symbol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VND, $, USD…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tx1"/>
                </a:solidFill>
              </a:rPr>
              <a:t>Fractionsize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số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phân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dấu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chấm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FILTERS– </a:t>
            </a:r>
            <a:r>
              <a:rPr lang="en-US" sz="3000" b="1" dirty="0" smtClean="0">
                <a:solidFill>
                  <a:srgbClr val="832C8B"/>
                </a:solidFill>
              </a:rPr>
              <a:t>SỬ DỤNG CURRENCY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79" y="2159000"/>
            <a:ext cx="5092065" cy="71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7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filter </a:t>
            </a:r>
            <a:r>
              <a:rPr lang="en-US" sz="2400" dirty="0" err="1" smtClean="0">
                <a:solidFill>
                  <a:schemeClr val="tx1"/>
                </a:solidFill>
              </a:rPr>
              <a:t>curency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FILTERS– </a:t>
            </a:r>
            <a:r>
              <a:rPr lang="en-US" sz="3000" b="1" dirty="0" smtClean="0">
                <a:solidFill>
                  <a:srgbClr val="832C8B"/>
                </a:solidFill>
              </a:rPr>
              <a:t>SỬ DỤNG CURRENCY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" y="1640842"/>
            <a:ext cx="9766473" cy="5391884"/>
            <a:chOff x="304800" y="1447800"/>
            <a:chExt cx="11838149" cy="47575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447800"/>
              <a:ext cx="7772400" cy="47575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584" y="2286000"/>
              <a:ext cx="3871365" cy="28990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7296729" y="3403037"/>
              <a:ext cx="932873" cy="864163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19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Filter date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ngày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thoe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phù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hợp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yêu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tx1"/>
                </a:solidFill>
              </a:rPr>
              <a:t>Trong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đó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Today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ngày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Date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khóa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Format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kiểu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ngày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FILTERS </a:t>
            </a:r>
            <a:r>
              <a:rPr lang="en-US" sz="3000" b="1" dirty="0">
                <a:solidFill>
                  <a:srgbClr val="832C8B"/>
                </a:solidFill>
              </a:rPr>
              <a:t>– SỬ DỤNG </a:t>
            </a:r>
            <a:r>
              <a:rPr lang="en-US" sz="3000" b="1" dirty="0" smtClean="0">
                <a:solidFill>
                  <a:srgbClr val="832C8B"/>
                </a:solidFill>
              </a:rPr>
              <a:t>DATE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411" y="2060864"/>
            <a:ext cx="4565571" cy="36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11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filter date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DỤNG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8596" y="1381760"/>
            <a:ext cx="9590841" cy="5613400"/>
            <a:chOff x="228600" y="1219200"/>
            <a:chExt cx="11625262" cy="4953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219200"/>
              <a:ext cx="7013628" cy="4953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3337" y="1295400"/>
              <a:ext cx="4200525" cy="457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6834908" y="3124200"/>
              <a:ext cx="910793" cy="9144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5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Filter lowercase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uppercase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r>
              <a:rPr lang="en-US" sz="2400" dirty="0" smtClean="0">
                <a:solidFill>
                  <a:schemeClr val="tx1"/>
                </a:solidFill>
              </a:rPr>
              <a:t> text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lowercase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thường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Uppercase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chữ</a:t>
            </a:r>
            <a:r>
              <a:rPr lang="en-US" sz="2400" dirty="0" smtClean="0">
                <a:solidFill>
                  <a:schemeClr val="tx1"/>
                </a:solidFill>
              </a:rPr>
              <a:t> in </a:t>
            </a:r>
            <a:r>
              <a:rPr lang="en-US" sz="2400" dirty="0" err="1" smtClean="0">
                <a:solidFill>
                  <a:schemeClr val="tx1"/>
                </a:solidFill>
              </a:rPr>
              <a:t>hoa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err="1" smtClean="0">
                <a:solidFill>
                  <a:schemeClr val="tx1"/>
                </a:solidFill>
              </a:rPr>
              <a:t>Cú</a:t>
            </a:r>
            <a:r>
              <a:rPr lang="en-US" sz="2400" smtClean="0">
                <a:solidFill>
                  <a:schemeClr val="tx1"/>
                </a:solidFill>
              </a:rPr>
              <a:t> pháp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đó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text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chuỗi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dạng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</a:rPr>
              <a:t>Lowercase </a:t>
            </a:r>
            <a:r>
              <a:rPr lang="en-US" sz="2400" b="1" dirty="0" err="1" smtClean="0">
                <a:solidFill>
                  <a:schemeClr val="tx1"/>
                </a:solidFill>
              </a:rPr>
              <a:t>và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uppercase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từ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khóa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975000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LOWERCASE VÀ UPPERCASE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130" y="2960485"/>
            <a:ext cx="2239566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20" y="2960485"/>
            <a:ext cx="2090261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9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lowercase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uppercase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990240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FILTERS – SỬ </a:t>
            </a:r>
            <a:r>
              <a:rPr lang="en-US" sz="3000" b="1" dirty="0" smtClean="0">
                <a:solidFill>
                  <a:srgbClr val="832C8B"/>
                </a:solidFill>
              </a:rPr>
              <a:t>DỤNG LOWERCASE VÀ UPPERCASE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8269" y="1555173"/>
            <a:ext cx="9373053" cy="5676207"/>
            <a:chOff x="152400" y="1260764"/>
            <a:chExt cx="11361276" cy="500841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260764"/>
              <a:ext cx="6915176" cy="50084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2401" y="1613646"/>
              <a:ext cx="2581275" cy="3390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6858000" y="2590800"/>
              <a:ext cx="1066800" cy="914400"/>
            </a:xfrm>
            <a:prstGeom prst="rightArrow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515</Words>
  <Application>Microsoft Office PowerPoint</Application>
  <PresentationFormat>Custom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Luongit</dc:creator>
  <cp:lastModifiedBy>Nguyen Anh Luong</cp:lastModifiedBy>
  <cp:revision>303</cp:revision>
  <dcterms:modified xsi:type="dcterms:W3CDTF">2019-03-29T04:57:41Z</dcterms:modified>
</cp:coreProperties>
</file>